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holzwerkdortmund.de/index.html" TargetMode="External"/><Relationship Id="rId3" Type="http://schemas.openxmlformats.org/officeDocument/2006/relationships/hyperlink" Target="https://holzdach.sfo3.digitaloceanspaces.com/cloudsites/holzwerkdortmund.de/paket-fd678674115c4f4a81dbc29788f7410a/holzbau-projekte-in-dortmund-welche-ma-nahme-passt-zu-meinem-vorhaben-e305651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Carport bis zur Gebäudeaufstockung</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Holzbau-Projekte in Dortmund: Welche Maßnahme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