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holzterrassenbauberlin.de/index.html" TargetMode="External"/><Relationship Id="rId3" Type="http://schemas.openxmlformats.org/officeDocument/2006/relationships/hyperlink" Target="https://holzwerk.s3.us-east-005.dream.io/cloudsites/holzterrassenbauberlin.de/paket-1b1da52f6d55437d9ec6b6c267d19c8c/holzterrasse-planen-alle-faktoren-vor-dem-bau-kl-ren-38af7ff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 Aufbau, Material und Ausführung erklärt</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Alle Faktoren vor dem Bau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