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holzrahmenbauberlin.de/index.html" TargetMode="External"/><Relationship Id="rId3" Type="http://schemas.openxmlformats.org/officeDocument/2006/relationships/hyperlink" Target="https://holzbau.s3.eu-north-1.amazonaws.com/cloudsites/holzrahmenbauberlin.de/paket-22c2b042c9a4414383f07a4bfca08d28/holzrahmenbau-oder-massivbau-welche-bauweise-passt-zu-meinem-vorhaben-0c700a0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Funktionen einer Holzrahmenbauwand: So funktioniert der Aufbau</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oder Massivbau: Welche Bauweise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