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040wintergarten.de/index.html" TargetMode="External"/><Relationship Id="rId3" Type="http://schemas.openxmlformats.org/officeDocument/2006/relationships/hyperlink" Target="https://holzbau.s3.eu-north-1.amazonaws.com/cloudsites/040wintergarten.de/paket-e1f237850a064913ad343aa090015601/kaltwintergarten-oder-warmwintergarten-was-passt-zu-meinem-alltag-d515fc7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Von der Nutzungsidee zur fertigen Konstruktion</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Kaltwintergarten oder Warmwintergarten – Was passt zu meinem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