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040wintergarten.de/index.html" TargetMode="External"/><Relationship Id="rId3" Type="http://schemas.openxmlformats.org/officeDocument/2006/relationships/hyperlink" Target="https://holzbau.s3.eu-north-1.amazonaws.com/cloudsites/040wintergarten.de/hausbau-1/wintergarten-richtig-pflegen-saisonplan-und-wartung-80f683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Hamburgs Wintergarten-Vorschriften 2026: Was ändert sich für Bauherren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richtig pflegen: Saisonplan und Wartung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