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torage.googleapis.com/holzundhaus/dachwerkmuenchen.de/index.html" TargetMode="External"/><Relationship Id="rId3" Type="http://schemas.openxmlformats.org/officeDocument/2006/relationships/hyperlink" Target="https://storage.googleapis.com/holzundhaus/dachwerkmuenchen.de/paket-6a1154970e7a40db8e59c09e561f56d3/dachzustand-erkennen-welche-arbeit-braucht-mein-dach-in-m-nchen-fc4756c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Dachkomponenten und ihre Funktion: Von der Dacheindeckung bis zur Entwässerung</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Dachzustand erkennen: Welche Arbeit braucht mein Dach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