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satellite-websites-html/cloudsites/039holzbau.de/index.html" TargetMode="External"/><Relationship Id="rId3" Type="http://schemas.openxmlformats.org/officeDocument/2006/relationships/hyperlink" Target="https://seoneosaatpilot.blob.core.windows.net/satellite-websites-html/cloudsites/039holzbau.de/paket-90c8a3223d634926bc269fca4eb75082/holzbau-in-m-nchen-was-bei-der-planung-zuerst-gekl-rt-werden-muss-fdf7b6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planen: Ablauf und Entscheidungspunkte</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Was bei der Planung zuerst geklärt werden muss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